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8" r:id="rId11"/>
    <p:sldId id="270" r:id="rId12"/>
    <p:sldId id="271" r:id="rId13"/>
    <p:sldId id="263" r:id="rId14"/>
    <p:sldId id="273" r:id="rId15"/>
    <p:sldId id="264" r:id="rId16"/>
    <p:sldId id="265" r:id="rId17"/>
    <p:sldId id="272" r:id="rId18"/>
    <p:sldId id="276" r:id="rId19"/>
    <p:sldId id="266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112" autoAdjust="0"/>
  </p:normalViewPr>
  <p:slideViewPr>
    <p:cSldViewPr>
      <p:cViewPr varScale="1">
        <p:scale>
          <a:sx n="61" d="100"/>
          <a:sy n="61" d="100"/>
        </p:scale>
        <p:origin x="-6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926226"/>
          </a:xfrm>
        </p:spPr>
        <p:txBody>
          <a:bodyPr>
            <a:normAutofit/>
          </a:bodyPr>
          <a:lstStyle/>
          <a:p>
            <a:r>
              <a:rPr lang="ru-RU" b="1" dirty="0" smtClean="0"/>
              <a:t> 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 подготовительной группе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«Книга —  лучший друг»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857760"/>
            <a:ext cx="7406640" cy="1143008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Подготовила воспитатель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12 группы</a:t>
            </a:r>
          </a:p>
          <a:p>
            <a:pPr algn="r"/>
            <a:r>
              <a:rPr lang="ru-RU" sz="2800" dirty="0" err="1" smtClean="0">
                <a:solidFill>
                  <a:schemeClr val="tx1"/>
                </a:solidFill>
              </a:rPr>
              <a:t>Куданова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О.В.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Создание альбома «Правила обращения с книгой»</a:t>
            </a:r>
            <a:endParaRPr lang="ru-RU" sz="2800" dirty="0"/>
          </a:p>
        </p:txBody>
      </p:sp>
      <p:pic>
        <p:nvPicPr>
          <p:cNvPr id="3074" name="Picture 2" descr="G:\DCIM\151___05\IMG_2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3663949" cy="2747962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075" name="Picture 3" descr="G:\DCIM\151___05\IMG_2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79" y="1357298"/>
            <a:ext cx="3048021" cy="2286016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076" name="Picture 4" descr="G:\DCIM\151___05\IMG_2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928802"/>
            <a:ext cx="2786082" cy="2407976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077" name="Picture 5" descr="G:\DCIM\151___05\IMG_2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286256"/>
            <a:ext cx="3143240" cy="2357430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078" name="Picture 6" descr="G:\DCIM\151___05\IMG_2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357694"/>
            <a:ext cx="3000364" cy="2250273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DCIM\151___05\IMG_199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095779" cy="3071834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123" name="Picture 3" descr="G:\DCIM\151___05\IMG_1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28"/>
            <a:ext cx="4000528" cy="3000396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124" name="Picture 4" descr="G:\DCIM\151___05\IMG_19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4191029" cy="3143272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125" name="Picture 5" descr="G:\DCIM\151___05\IMG_2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5813" y="3357562"/>
            <a:ext cx="4119591" cy="3089694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36725" y="214313"/>
            <a:ext cx="7407275" cy="50006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effectLst/>
              </a:rPr>
              <a:t>Создание альбома « Сладкие сказки»</a:t>
            </a:r>
            <a:endParaRPr lang="ru-RU" sz="2800" dirty="0">
              <a:effectLst/>
            </a:endParaRPr>
          </a:p>
        </p:txBody>
      </p:sp>
      <p:pic>
        <p:nvPicPr>
          <p:cNvPr id="6146" name="Picture 2" descr="G:\DCIM\151___05\IMG_1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3524243" cy="2643182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147" name="Picture 3" descr="G:\DCIM\151___05\IMG_1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928670"/>
            <a:ext cx="3714776" cy="2786082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148" name="Picture 4" descr="G:\DCIM\151___05\IMG_19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143380"/>
            <a:ext cx="3357586" cy="2518190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149" name="Picture 5" descr="G:\DCIM\151___05\IMG_19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143116"/>
            <a:ext cx="3309929" cy="2482446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150" name="Picture 6" descr="G:\DCIM\151___05\IMG_19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000504"/>
            <a:ext cx="3452805" cy="2589604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0019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Рассматривание альбома « Детские писатели», знакомство с творчеством зарубежных писателей.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170" name="Picture 2" descr="C:\Users\Home\Desktop\hello_html_463f6e6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500174"/>
            <a:ext cx="2428892" cy="3500462"/>
          </a:xfrm>
          <a:prstGeom prst="teardrop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171" name="Picture 3" descr="C:\Users\Home\Desktop\charushin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2428875" cy="3469822"/>
          </a:xfrm>
          <a:prstGeom prst="teardrop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175" name="Picture 7" descr="C:\Users\Home\Desktop\img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286124"/>
            <a:ext cx="4215807" cy="32861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Home\Desktop\hello_html_m1d99624c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14290"/>
            <a:ext cx="2949575" cy="4214812"/>
          </a:xfrm>
          <a:prstGeom prst="teardrop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Picture 4" descr="C:\Users\Home\Desktop\scrn_big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699132" cy="4143404"/>
          </a:xfrm>
          <a:prstGeom prst="teardrop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5" descr="C:\Users\Home\Desktop\img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357562"/>
            <a:ext cx="4000528" cy="300039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2214578"/>
          </a:xfrm>
        </p:spPr>
        <p:txBody>
          <a:bodyPr>
            <a:normAutofit/>
          </a:bodyPr>
          <a:lstStyle/>
          <a:p>
            <a:pPr algn="l"/>
            <a:r>
              <a:rPr lang="ru-RU" sz="3100" dirty="0" smtClean="0"/>
              <a:t>Сюжетно-ролевая игры: «Школа»; «Библиотека», «Ремонтная мастерская </a:t>
            </a:r>
            <a:r>
              <a:rPr lang="ru-RU" sz="3100" dirty="0" smtClean="0"/>
              <a:t>книги», </a:t>
            </a:r>
            <a:r>
              <a:rPr lang="ru-RU" sz="3100" dirty="0" smtClean="0"/>
              <a:t>«Книжный магазин»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Home\Desktop\detsad-63305-14286664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054587"/>
            <a:ext cx="3837400" cy="287461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8195" name="Picture 3" descr="C:\Users\Home\Desktop\detsad-7712-14325261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71810"/>
            <a:ext cx="4291024" cy="321826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4414" y="1928813"/>
            <a:ext cx="7143800" cy="3214687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Дидактические игры: «Узнай героя по описанию», «Из какой сказки волшебный предмет?» «Найди потерянную сказку», «Доскажи словечко», «Из какой сказки этот герой?», «Назови жанр книги»; «Что сначала, что потом»; «Назови профессию», «Кто автор</a:t>
            </a:r>
            <a:r>
              <a:rPr lang="ru-RU" sz="2800" dirty="0" smtClean="0"/>
              <a:t>?».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Знакомство с различными видами книг: энциклопедии, журналы, басни, авторские сказки. 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85853" y="360363"/>
            <a:ext cx="6715172" cy="4568835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Проводились беседы на темы:  </a:t>
            </a:r>
            <a:br>
              <a:rPr lang="ru-RU" sz="3200" dirty="0" smtClean="0"/>
            </a:br>
            <a:r>
              <a:rPr lang="ru-RU" sz="3200" dirty="0" smtClean="0"/>
              <a:t>« Истории о создании книги</a:t>
            </a:r>
            <a:r>
              <a:rPr lang="ru-RU" sz="3200" dirty="0" smtClean="0"/>
              <a:t>»,               « </a:t>
            </a:r>
            <a:r>
              <a:rPr lang="ru-RU" sz="3200" dirty="0" smtClean="0"/>
              <a:t>Почему надо беречь книги»,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 </a:t>
            </a:r>
            <a:r>
              <a:rPr lang="ru-RU" sz="3200" dirty="0" smtClean="0"/>
              <a:t>Моя любимая книга»,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 </a:t>
            </a:r>
            <a:r>
              <a:rPr lang="ru-RU" sz="3200" dirty="0" smtClean="0"/>
              <a:t>Зачем нужны книги».</a:t>
            </a:r>
            <a:br>
              <a:rPr lang="ru-RU" sz="3200" dirty="0" smtClean="0"/>
            </a:br>
            <a:r>
              <a:rPr lang="ru-RU" sz="3200" dirty="0" smtClean="0"/>
              <a:t>Была пополнена библиотека группы.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CIM\151___05\IMG_2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016375" cy="301228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051" name="Picture 3" descr="G:\DCIM\151___05\IMG_2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4143404" cy="31075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052" name="Picture 4" descr="G:\DCIM\151___05\IMG_2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86124"/>
            <a:ext cx="4500562" cy="337542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053" name="Picture 5" descr="G:\DCIM\151___05\IMG_2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357562"/>
            <a:ext cx="4143372" cy="310752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214313" y="428625"/>
            <a:ext cx="8929687" cy="5572125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Вывод:</a:t>
            </a:r>
            <a:br>
              <a:rPr lang="ru-RU" sz="2400" dirty="0" smtClean="0"/>
            </a:br>
            <a:r>
              <a:rPr lang="ru-RU" sz="2400" dirty="0" smtClean="0"/>
              <a:t>  1.Повысился интерес детей к книгам, чтению и художественной литературе.  </a:t>
            </a:r>
            <a:br>
              <a:rPr lang="ru-RU" sz="2400" dirty="0" smtClean="0"/>
            </a:br>
            <a:r>
              <a:rPr lang="ru-RU" sz="2400" dirty="0" smtClean="0"/>
              <a:t>2.Расширился кругозор о детских книгах, их авторах, персонажах, сформировался запас литературных впечатлений.</a:t>
            </a:r>
            <a:br>
              <a:rPr lang="ru-RU" sz="2400" dirty="0" smtClean="0"/>
            </a:br>
            <a:r>
              <a:rPr lang="ru-RU" sz="2400" dirty="0" smtClean="0"/>
              <a:t>3. Узнали о значении книги в жизни человека. Узнали как нужно беречь книгу. Научились правильно и бережно обращаться с книгами: ремонтировать их, пользоваться закладками. </a:t>
            </a:r>
            <a:br>
              <a:rPr lang="ru-RU" sz="2400" dirty="0" smtClean="0"/>
            </a:br>
            <a:r>
              <a:rPr lang="ru-RU" sz="2400" dirty="0" smtClean="0"/>
              <a:t>4.Обогащение словаря, развитие лексико-грамматического строя, связной речи детей.</a:t>
            </a:r>
            <a:br>
              <a:rPr lang="ru-RU" sz="2400" dirty="0" smtClean="0"/>
            </a:br>
            <a:r>
              <a:rPr lang="ru-RU" sz="2400" dirty="0" smtClean="0"/>
              <a:t>5. Развитие ритмичности и интонационной выразительности речи, модуляции голоса в процессе разучивания стихотворений, инсценировки сказки. </a:t>
            </a:r>
            <a:br>
              <a:rPr lang="ru-RU" sz="2400" dirty="0" smtClean="0"/>
            </a:br>
            <a:r>
              <a:rPr lang="ru-RU" sz="2400" dirty="0" smtClean="0"/>
              <a:t>6.Повышение компетентности членов семьи в вопросах воспитания грамотного читателя, речевого   развития ребёнка. Возрождение домашнего чтения. 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37973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Вид проекта</a:t>
            </a:r>
            <a:r>
              <a:rPr lang="ru-RU" sz="3200" dirty="0" smtClean="0"/>
              <a:t>: познавательно-творческий.</a:t>
            </a:r>
            <a:br>
              <a:rPr lang="ru-RU" sz="3200" dirty="0" smtClean="0"/>
            </a:br>
            <a:r>
              <a:rPr lang="ru-RU" sz="3200" b="1" dirty="0" smtClean="0"/>
              <a:t>Участники проекта:</a:t>
            </a:r>
            <a:r>
              <a:rPr lang="ru-RU" sz="3200" dirty="0" smtClean="0"/>
              <a:t> воспитатели, дети, родители.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85918" y="1714488"/>
            <a:ext cx="5978547" cy="2643205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Актуальность 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В сложившейся ныне ситуации острейшего дефицита культуры общения, доброты и внимания друг к другу, детям нужно научиться понимать окружающий мир не через компьютер, планшет или средства массовой информации, а благодаря </a:t>
            </a:r>
            <a:r>
              <a:rPr lang="ru-RU" b="1" dirty="0" smtClean="0"/>
              <a:t>книгам</a:t>
            </a:r>
            <a:r>
              <a:rPr lang="ru-RU" dirty="0" smtClean="0"/>
              <a:t>, так как именно они учат прекрасному и важному, что необходимо в жизни. Педагоги и родители должны помочь им в этом. Дошкольное образовательное учреждение призвано обеспечить ребенку гармоничное взаимодействие с миром и правильное направление его речевого, логического и эмоционального развития, что, конечно же, обеспечивает работа с книгой.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Цель 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Повысить интерес детей к книге;</a:t>
            </a:r>
          </a:p>
          <a:p>
            <a:r>
              <a:rPr lang="ru-RU" dirty="0" smtClean="0"/>
              <a:t>Привлечь внимание родителей к значению и важности книг в процессе воспитания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 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Создавать условия для формирования у детей интереса к данной теме;</a:t>
            </a:r>
          </a:p>
          <a:p>
            <a:r>
              <a:rPr lang="ru-RU" dirty="0" smtClean="0"/>
              <a:t>Способствовать воспитанию бережного отношения к книге;</a:t>
            </a:r>
          </a:p>
          <a:p>
            <a:r>
              <a:rPr lang="ru-RU" dirty="0" smtClean="0"/>
              <a:t>Пробудить желание к чтению книг;</a:t>
            </a:r>
          </a:p>
          <a:p>
            <a:r>
              <a:rPr lang="ru-RU" dirty="0" smtClean="0"/>
              <a:t>Активизировать родителей к совместной продуктивной деятельности;</a:t>
            </a:r>
          </a:p>
          <a:p>
            <a:r>
              <a:rPr lang="ru-RU" dirty="0" smtClean="0"/>
              <a:t>Развивать коммуникативные умения детей;</a:t>
            </a:r>
          </a:p>
          <a:p>
            <a:r>
              <a:rPr lang="ru-RU" dirty="0" smtClean="0"/>
              <a:t>Развивать познавательные, творческие способности у детей через совместное чтение, умение вести диалог, выразительно рассказывать, импровизировать сказки;</a:t>
            </a:r>
          </a:p>
          <a:p>
            <a:r>
              <a:rPr lang="ru-RU" dirty="0" smtClean="0"/>
              <a:t>Воспитывать интерес, любовь к книге как источнику знаний и бережное отношение к 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Проведенная работа: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Чтение художественной литературы: С. Маршак «Как печатали книгу?» В. Маяковский «Эта книжечка моя про моря и про маяк», «Что такое хорошо и что такое плохо». Валентин Берестов «Как хорошо уметь читать». Сказки Г.Х Андерсена, Ш.Перро,</a:t>
            </a:r>
            <a:r>
              <a:rPr lang="ru-RU" b="1" dirty="0" smtClean="0"/>
              <a:t> </a:t>
            </a:r>
            <a:r>
              <a:rPr lang="ru-RU" dirty="0" smtClean="0"/>
              <a:t>С. </a:t>
            </a:r>
            <a:r>
              <a:rPr lang="ru-RU" dirty="0" smtClean="0"/>
              <a:t>Лагерлёф, Братьев Гримм, </a:t>
            </a:r>
            <a:r>
              <a:rPr lang="ru-RU" dirty="0" smtClean="0"/>
              <a:t>рассказы Е. </a:t>
            </a:r>
            <a:r>
              <a:rPr lang="ru-RU" dirty="0" err="1" smtClean="0"/>
              <a:t>Чарушина</a:t>
            </a:r>
            <a:r>
              <a:rPr lang="ru-RU" dirty="0" smtClean="0"/>
              <a:t>, Л. </a:t>
            </a:r>
            <a:r>
              <a:rPr lang="ru-RU" dirty="0" err="1" smtClean="0"/>
              <a:t>Пантелеева,К.Паустовского,Д</a:t>
            </a:r>
            <a:r>
              <a:rPr lang="ru-RU" dirty="0" smtClean="0"/>
              <a:t>. </a:t>
            </a:r>
            <a:r>
              <a:rPr lang="ru-RU" dirty="0" err="1" smtClean="0"/>
              <a:t>Хармса,Д.Родари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49808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Совместный подбор загадок, стихов, пословиц и поговорок о книге. Создание альбома</a:t>
            </a:r>
            <a:endParaRPr lang="ru-RU" sz="2800" dirty="0"/>
          </a:p>
        </p:txBody>
      </p:sp>
      <p:pic>
        <p:nvPicPr>
          <p:cNvPr id="4098" name="Picture 2" descr="G:\DCIM\151___05\IMG_2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3813175" cy="2859881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099" name="Picture 3" descr="G:\DCIM\151___05\IMG_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357298"/>
            <a:ext cx="3643306" cy="2732480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101" name="Picture 5" descr="G:\DCIM\151___05\IMG_2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000504"/>
            <a:ext cx="3500462" cy="2625348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102" name="Picture 6" descr="G:\DCIM\151___05\IMG_2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86190"/>
            <a:ext cx="3571868" cy="2678901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24399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Художественное творчество : </a:t>
            </a:r>
            <a:br>
              <a:rPr lang="ru-RU" sz="2700" dirty="0" smtClean="0"/>
            </a:br>
            <a:r>
              <a:rPr lang="ru-RU" sz="2700" dirty="0" smtClean="0"/>
              <a:t>1.Создание закладки для любимой книги.</a:t>
            </a:r>
            <a:br>
              <a:rPr lang="ru-RU" sz="2700" dirty="0" smtClean="0"/>
            </a:br>
            <a:r>
              <a:rPr lang="ru-RU" sz="2700" dirty="0" smtClean="0"/>
              <a:t>2.Иллюстрирование любимой сказки. «Мой любимой сказочный герой»</a:t>
            </a:r>
            <a:br>
              <a:rPr lang="ru-RU" sz="2700" dirty="0" smtClean="0"/>
            </a:br>
            <a:r>
              <a:rPr lang="ru-RU" sz="2700" dirty="0" smtClean="0"/>
              <a:t>3. Аппликация «Сказочная птица»</a:t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33" name="Picture 9" descr="C:\Users\Home\Desktop\IMG_20200521_0845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928802"/>
            <a:ext cx="3714776" cy="36258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35" name="Picture 11" descr="C:\Users\Home\Desktop\IMG_20200521_084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68"/>
            <a:ext cx="4500562" cy="40005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ome\Desktop\IMG_20200521_09175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85728"/>
            <a:ext cx="3328987" cy="36766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052" name="Picture 4" descr="C:\Users\Home\Desktop\IMG_20200521_091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3500462" cy="35057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053" name="Picture 5" descr="C:\Users\Home\Desktop\IMG_20200521_0918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143248"/>
            <a:ext cx="3500462" cy="350046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157</TotalTime>
  <Words>199</Words>
  <PresentationFormat>Экран (4:3)</PresentationFormat>
  <Paragraphs>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 Проект в подготовительной группе «Книга —  лучший друг» </vt:lpstr>
      <vt:lpstr>Вид проекта: познавательно-творческий. Участники проекта: воспитатели, дети, родители. </vt:lpstr>
      <vt:lpstr>Актуальность проекта: </vt:lpstr>
      <vt:lpstr>Цель проекта: </vt:lpstr>
      <vt:lpstr>Задачи проекта: </vt:lpstr>
      <vt:lpstr>Проведенная работа:</vt:lpstr>
      <vt:lpstr>Совместный подбор загадок, стихов, пословиц и поговорок о книге. Создание альбома</vt:lpstr>
      <vt:lpstr>Художественное творчество :  1.Создание закладки для любимой книги. 2.Иллюстрирование любимой сказки. «Мой любимой сказочный герой» 3. Аппликация «Сказочная птица»  </vt:lpstr>
      <vt:lpstr>Слайд 9</vt:lpstr>
      <vt:lpstr>Создание альбома «Правила обращения с книгой»</vt:lpstr>
      <vt:lpstr>Слайд 11</vt:lpstr>
      <vt:lpstr>Создание альбома « Сладкие сказки»</vt:lpstr>
      <vt:lpstr>Рассматривание альбома « Детские писатели», знакомство с творчеством зарубежных писателей. </vt:lpstr>
      <vt:lpstr>Слайд 14</vt:lpstr>
      <vt:lpstr>Сюжетно-ролевая игры: «Школа»; «Библиотека», «Ремонтная мастерская книги», «Книжный магазин» </vt:lpstr>
      <vt:lpstr>Дидактические игры: «Узнай героя по описанию», «Из какой сказки волшебный предмет?» «Найди потерянную сказку», «Доскажи словечко», «Из какой сказки этот герой?», «Назови жанр книги»; «Что сначала, что потом»; «Назови профессию», «Кто автор?».  Знакомство с различными видами книг: энциклопедии, журналы, басни, авторские сказки. </vt:lpstr>
      <vt:lpstr>Проводились беседы на темы:   « Истории о создании книги»,               « Почему надо беречь книги»,  « Моя любимая книга»,  « Зачем нужны книги». Была пополнена библиотека группы.</vt:lpstr>
      <vt:lpstr>Слайд 18</vt:lpstr>
      <vt:lpstr>Вывод:   1.Повысился интерес детей к книгам, чтению и художественной литературе.   2.Расширился кругозор о детских книгах, их авторах, персонажах, сформировался запас литературных впечатлений. 3. Узнали о значении книги в жизни человека. Узнали как нужно беречь книгу. Научились правильно и бережно обращаться с книгами: ремонтировать их, пользоваться закладками.  4.Обогащение словаря, развитие лексико-грамматического строя, связной речи детей. 5. Развитие ритмичности и интонационной выразительности речи, модуляции голоса в процессе разучивания стихотворений, инсценировки сказки.  6.Повышение компетентности членов семьи в вопросах воспитания грамотного читателя, речевого   развития ребёнка. Возрождение домашнего чтения. 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 в подготовительной группе «Книга —  лучший друг» </dc:title>
  <dc:creator>Home</dc:creator>
  <cp:lastModifiedBy>Home</cp:lastModifiedBy>
  <cp:revision>20</cp:revision>
  <dcterms:created xsi:type="dcterms:W3CDTF">2020-05-21T14:02:32Z</dcterms:created>
  <dcterms:modified xsi:type="dcterms:W3CDTF">2020-05-27T13:04:35Z</dcterms:modified>
</cp:coreProperties>
</file>